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040holzbau.de/index.html" TargetMode="External"/><Relationship Id="rId3" Type="http://schemas.openxmlformats.org/officeDocument/2006/relationships/hyperlink" Target="https://spaces.040holzbau.de/paket-6ecdce805a8b49b8829385111842fe2b/holzbau-in-hamburg-wann-lohnt-sich-der-bau-mit-holz-d0dfb80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Holzbearbeitung und Verbindungstechniken im Überblick</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Wann lohnt sich der Bau mit Holz</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