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40holzbau.de/index.html" TargetMode="External"/><Relationship Id="rId3" Type="http://schemas.openxmlformats.org/officeDocument/2006/relationships/hyperlink" Target="https://spaces.040holzbau.de/hausbau-1/holzbau-und-baugenehmigung-in-hamburg-was-ist-genehmigungspflichtig-093804e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als Klimabeitrag: Nachhaltigkeit, CO2-Bilanz und regionale Beschaffung</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und Baugenehmigung in Hamburg: Was ist genehmigungspflichtig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